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9" r:id="rId4"/>
    <p:sldId id="286" r:id="rId5"/>
    <p:sldId id="283" r:id="rId6"/>
    <p:sldId id="267" r:id="rId7"/>
    <p:sldId id="257" r:id="rId8"/>
    <p:sldId id="273" r:id="rId9"/>
    <p:sldId id="274" r:id="rId10"/>
    <p:sldId id="275" r:id="rId11"/>
    <p:sldId id="266" r:id="rId12"/>
    <p:sldId id="284" r:id="rId13"/>
    <p:sldId id="285" r:id="rId14"/>
    <p:sldId id="265" r:id="rId15"/>
    <p:sldId id="277" r:id="rId16"/>
    <p:sldId id="259" r:id="rId17"/>
    <p:sldId id="261" r:id="rId18"/>
    <p:sldId id="279" r:id="rId19"/>
    <p:sldId id="278" r:id="rId20"/>
    <p:sldId id="280" r:id="rId21"/>
    <p:sldId id="276" r:id="rId22"/>
    <p:sldId id="268" r:id="rId23"/>
    <p:sldId id="258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10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0290122125145316"/>
                  <c:y val="-0.0723241186491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8384634677252"/>
                  <c:y val="-0.03362280115787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355299865928084"/>
                  <c:y val="-0.04810881605731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[Workbook1]Sheet1!$A$3:$A$5</c:f>
              <c:strCache>
                <c:ptCount val="3"/>
                <c:pt idx="0">
                  <c:v>Radio</c:v>
                </c:pt>
                <c:pt idx="1">
                  <c:v>Internet</c:v>
                </c:pt>
                <c:pt idx="2">
                  <c:v>Both</c:v>
                </c:pt>
              </c:strCache>
            </c:strRef>
          </c:cat>
          <c:val>
            <c:numRef>
              <c:f>[Workbook1]Sheet1!$B$3:$B$5</c:f>
              <c:numCache>
                <c:formatCode>0%</c:formatCode>
                <c:ptCount val="3"/>
                <c:pt idx="0">
                  <c:v>0.42</c:v>
                </c:pt>
                <c:pt idx="1">
                  <c:v>0.2</c:v>
                </c:pt>
                <c:pt idx="2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5B456-BAA3-F247-A0F3-2C540A74AEEF}" type="doc">
      <dgm:prSet loTypeId="urn:microsoft.com/office/officeart/2005/8/layout/process4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7834FEF-C12F-3541-BF88-9F1FD8E23333}">
      <dgm:prSet phldrT="[Text]"/>
      <dgm:spPr/>
      <dgm:t>
        <a:bodyPr/>
        <a:lstStyle/>
        <a:p>
          <a:r>
            <a:rPr lang="en-US"/>
            <a:t>Introduction</a:t>
          </a:r>
        </a:p>
      </dgm:t>
    </dgm:pt>
    <dgm:pt modelId="{A2938B8F-3126-6A4B-B1C2-D2E28E8CCB4D}" type="parTrans" cxnId="{964FD05A-AA5E-1D42-A65F-605FFD675E99}">
      <dgm:prSet/>
      <dgm:spPr/>
      <dgm:t>
        <a:bodyPr/>
        <a:lstStyle/>
        <a:p>
          <a:endParaRPr lang="en-US"/>
        </a:p>
      </dgm:t>
    </dgm:pt>
    <dgm:pt modelId="{607BD445-A9BC-C84D-B3A2-5CC8596212A7}" type="sibTrans" cxnId="{964FD05A-AA5E-1D42-A65F-605FFD675E99}">
      <dgm:prSet/>
      <dgm:spPr/>
      <dgm:t>
        <a:bodyPr/>
        <a:lstStyle/>
        <a:p>
          <a:endParaRPr lang="en-US"/>
        </a:p>
      </dgm:t>
    </dgm:pt>
    <dgm:pt modelId="{65FF94DB-220E-6642-9DCB-D2F1E800A629}">
      <dgm:prSet phldrT="[Text]"/>
      <dgm:spPr/>
      <dgm:t>
        <a:bodyPr/>
        <a:lstStyle/>
        <a:p>
          <a:r>
            <a:rPr lang="en-US" dirty="0"/>
            <a:t>Jamboree on the Air</a:t>
          </a:r>
        </a:p>
      </dgm:t>
    </dgm:pt>
    <dgm:pt modelId="{1A147391-ADF5-234E-9AF7-E7982672F0A5}" type="parTrans" cxnId="{3C10D871-E48C-F84B-B816-B071927ACE46}">
      <dgm:prSet/>
      <dgm:spPr/>
      <dgm:t>
        <a:bodyPr/>
        <a:lstStyle/>
        <a:p>
          <a:endParaRPr lang="en-US"/>
        </a:p>
      </dgm:t>
    </dgm:pt>
    <dgm:pt modelId="{86A0E4A3-D891-E04C-B60A-BB97A844E6FD}" type="sibTrans" cxnId="{3C10D871-E48C-F84B-B816-B071927ACE46}">
      <dgm:prSet/>
      <dgm:spPr/>
      <dgm:t>
        <a:bodyPr/>
        <a:lstStyle/>
        <a:p>
          <a:endParaRPr lang="en-US"/>
        </a:p>
      </dgm:t>
    </dgm:pt>
    <dgm:pt modelId="{D9E33F4F-AABC-8F42-882D-FD06D0314014}">
      <dgm:prSet phldrT="[Text]"/>
      <dgm:spPr/>
      <dgm:t>
        <a:bodyPr/>
        <a:lstStyle/>
        <a:p>
          <a:r>
            <a:rPr lang="en-US"/>
            <a:t>Rank Advancement</a:t>
          </a:r>
        </a:p>
      </dgm:t>
    </dgm:pt>
    <dgm:pt modelId="{5F128E63-CC44-3249-B9C8-43C1CB5CE981}" type="parTrans" cxnId="{39201732-DE2C-2448-94A2-3A5BB8CE9DFB}">
      <dgm:prSet/>
      <dgm:spPr/>
      <dgm:t>
        <a:bodyPr/>
        <a:lstStyle/>
        <a:p>
          <a:endParaRPr lang="en-US"/>
        </a:p>
      </dgm:t>
    </dgm:pt>
    <dgm:pt modelId="{494493C3-DEFA-4541-8EC9-F1E69E27EA5A}" type="sibTrans" cxnId="{39201732-DE2C-2448-94A2-3A5BB8CE9DFB}">
      <dgm:prSet/>
      <dgm:spPr/>
      <dgm:t>
        <a:bodyPr/>
        <a:lstStyle/>
        <a:p>
          <a:endParaRPr lang="en-US"/>
        </a:p>
      </dgm:t>
    </dgm:pt>
    <dgm:pt modelId="{B4CCBDAC-F6AF-D24D-8BB4-F4588D963658}">
      <dgm:prSet phldrT="[Text]"/>
      <dgm:spPr/>
      <dgm:t>
        <a:bodyPr/>
        <a:lstStyle/>
        <a:p>
          <a:r>
            <a:rPr lang="en-US"/>
            <a:t>Radio Merit Badge</a:t>
          </a:r>
        </a:p>
      </dgm:t>
    </dgm:pt>
    <dgm:pt modelId="{D09788C0-979B-2A4A-9C1B-52AE8DA58819}" type="parTrans" cxnId="{1BB0BE69-FC8F-F844-AE0C-A69D39EE33BD}">
      <dgm:prSet/>
      <dgm:spPr/>
      <dgm:t>
        <a:bodyPr/>
        <a:lstStyle/>
        <a:p>
          <a:endParaRPr lang="en-US"/>
        </a:p>
      </dgm:t>
    </dgm:pt>
    <dgm:pt modelId="{4066B8C1-E66C-C446-9BD0-2D29C75E81A6}" type="sibTrans" cxnId="{1BB0BE69-FC8F-F844-AE0C-A69D39EE33BD}">
      <dgm:prSet/>
      <dgm:spPr/>
      <dgm:t>
        <a:bodyPr/>
        <a:lstStyle/>
        <a:p>
          <a:endParaRPr lang="en-US"/>
        </a:p>
      </dgm:t>
    </dgm:pt>
    <dgm:pt modelId="{0DC1F8C6-D7A6-344D-82AD-F606E3D51BAF}">
      <dgm:prSet phldrT="[Text]"/>
      <dgm:spPr/>
      <dgm:t>
        <a:bodyPr/>
        <a:lstStyle/>
        <a:p>
          <a:r>
            <a:rPr lang="en-US"/>
            <a:t>Special Recognition</a:t>
          </a:r>
        </a:p>
      </dgm:t>
    </dgm:pt>
    <dgm:pt modelId="{AFE23ADA-AB40-6B4E-B141-E2CE3288ECC8}" type="parTrans" cxnId="{53B0F4C9-BE39-534D-850F-EE4577E60D63}">
      <dgm:prSet/>
      <dgm:spPr/>
      <dgm:t>
        <a:bodyPr/>
        <a:lstStyle/>
        <a:p>
          <a:endParaRPr lang="en-US"/>
        </a:p>
      </dgm:t>
    </dgm:pt>
    <dgm:pt modelId="{EF6AAC55-8635-2A4F-8007-2325586089DE}" type="sibTrans" cxnId="{53B0F4C9-BE39-534D-850F-EE4577E60D63}">
      <dgm:prSet/>
      <dgm:spPr/>
      <dgm:t>
        <a:bodyPr/>
        <a:lstStyle/>
        <a:p>
          <a:endParaRPr lang="en-US"/>
        </a:p>
      </dgm:t>
    </dgm:pt>
    <dgm:pt modelId="{CED8D02A-857E-C247-8DE3-D2D35DD8D7F9}">
      <dgm:prSet phldrT="[Text]"/>
      <dgm:spPr/>
      <dgm:t>
        <a:bodyPr/>
        <a:lstStyle/>
        <a:p>
          <a:r>
            <a:rPr lang="en-US"/>
            <a:t>Morse Code Interpreter Strip</a:t>
          </a:r>
        </a:p>
      </dgm:t>
    </dgm:pt>
    <dgm:pt modelId="{4481CB28-DDBE-B047-B3DB-EFDC42D3B2BF}" type="parTrans" cxnId="{E4003702-51D9-AD44-91C4-CBD6B6ED44B7}">
      <dgm:prSet/>
      <dgm:spPr/>
      <dgm:t>
        <a:bodyPr/>
        <a:lstStyle/>
        <a:p>
          <a:endParaRPr lang="en-US"/>
        </a:p>
      </dgm:t>
    </dgm:pt>
    <dgm:pt modelId="{12766F1C-E08B-C548-8E59-B8885F7B718E}" type="sibTrans" cxnId="{E4003702-51D9-AD44-91C4-CBD6B6ED44B7}">
      <dgm:prSet/>
      <dgm:spPr/>
      <dgm:t>
        <a:bodyPr/>
        <a:lstStyle/>
        <a:p>
          <a:endParaRPr lang="en-US"/>
        </a:p>
      </dgm:t>
    </dgm:pt>
    <dgm:pt modelId="{737AEAC2-98E3-2446-814C-CFEB15EE1BC1}">
      <dgm:prSet phldrT="[Text]"/>
      <dgm:spPr/>
      <dgm:t>
        <a:bodyPr/>
        <a:lstStyle/>
        <a:p>
          <a:r>
            <a:rPr lang="en-US" dirty="0"/>
            <a:t>Amateur Radio Operator Rating Strip</a:t>
          </a:r>
        </a:p>
      </dgm:t>
    </dgm:pt>
    <dgm:pt modelId="{A7508A34-53AA-944B-842C-CE56DDF3F7F7}" type="parTrans" cxnId="{370C42F6-EE17-4246-9C28-F72E5BBE6DC9}">
      <dgm:prSet/>
      <dgm:spPr/>
      <dgm:t>
        <a:bodyPr/>
        <a:lstStyle/>
        <a:p>
          <a:endParaRPr lang="en-US"/>
        </a:p>
      </dgm:t>
    </dgm:pt>
    <dgm:pt modelId="{DFE54C22-2A17-1940-8539-08A513AD089A}" type="sibTrans" cxnId="{370C42F6-EE17-4246-9C28-F72E5BBE6DC9}">
      <dgm:prSet/>
      <dgm:spPr/>
      <dgm:t>
        <a:bodyPr/>
        <a:lstStyle/>
        <a:p>
          <a:endParaRPr lang="en-US"/>
        </a:p>
      </dgm:t>
    </dgm:pt>
    <dgm:pt modelId="{7346669B-4FB9-9C4A-81B9-150E559726BE}">
      <dgm:prSet phldrT="[Text]"/>
      <dgm:spPr/>
      <dgm:t>
        <a:bodyPr/>
        <a:lstStyle/>
        <a:p>
          <a:r>
            <a:rPr lang="en-US" dirty="0" smtClean="0"/>
            <a:t>ARRL Service to Scouting Award</a:t>
          </a:r>
          <a:endParaRPr lang="en-US" dirty="0"/>
        </a:p>
      </dgm:t>
    </dgm:pt>
    <dgm:pt modelId="{5416718B-0989-F54A-9377-A4380FA635D7}" type="parTrans" cxnId="{2B44D6F5-1A38-7247-ADF7-34AA9185AC13}">
      <dgm:prSet/>
      <dgm:spPr/>
      <dgm:t>
        <a:bodyPr/>
        <a:lstStyle/>
        <a:p>
          <a:endParaRPr lang="en-US"/>
        </a:p>
      </dgm:t>
    </dgm:pt>
    <dgm:pt modelId="{C89F55E9-60C0-2E4F-9F63-A121FCE5A984}" type="sibTrans" cxnId="{2B44D6F5-1A38-7247-ADF7-34AA9185AC13}">
      <dgm:prSet/>
      <dgm:spPr/>
      <dgm:t>
        <a:bodyPr/>
        <a:lstStyle/>
        <a:p>
          <a:endParaRPr lang="en-US"/>
        </a:p>
      </dgm:t>
    </dgm:pt>
    <dgm:pt modelId="{17699732-871A-DE47-A865-3375EEC2C381}" type="pres">
      <dgm:prSet presAssocID="{67C5B456-BAA3-F247-A0F3-2C540A74A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D0A0-2131-3641-976D-E694FC03EFFD}" type="pres">
      <dgm:prSet presAssocID="{0DC1F8C6-D7A6-344D-82AD-F606E3D51BAF}" presName="boxAndChildren" presStyleCnt="0"/>
      <dgm:spPr/>
      <dgm:t>
        <a:bodyPr/>
        <a:lstStyle/>
        <a:p>
          <a:endParaRPr lang="en-US"/>
        </a:p>
      </dgm:t>
    </dgm:pt>
    <dgm:pt modelId="{BECE20A9-D6B3-B447-ABEC-2ABA56675B54}" type="pres">
      <dgm:prSet presAssocID="{0DC1F8C6-D7A6-344D-82AD-F606E3D51BAF}" presName="parentTextBox" presStyleLbl="node1" presStyleIdx="0" presStyleCnt="3"/>
      <dgm:spPr/>
      <dgm:t>
        <a:bodyPr/>
        <a:lstStyle/>
        <a:p>
          <a:endParaRPr lang="en-US"/>
        </a:p>
      </dgm:t>
    </dgm:pt>
    <dgm:pt modelId="{DF34F97C-092E-904E-B9AF-8F74BF31399B}" type="pres">
      <dgm:prSet presAssocID="{0DC1F8C6-D7A6-344D-82AD-F606E3D51BAF}" presName="entireBox" presStyleLbl="node1" presStyleIdx="0" presStyleCnt="3"/>
      <dgm:spPr/>
      <dgm:t>
        <a:bodyPr/>
        <a:lstStyle/>
        <a:p>
          <a:endParaRPr lang="en-US"/>
        </a:p>
      </dgm:t>
    </dgm:pt>
    <dgm:pt modelId="{8605CC18-855D-6040-B855-5C059F8C92F1}" type="pres">
      <dgm:prSet presAssocID="{0DC1F8C6-D7A6-344D-82AD-F606E3D51BAF}" presName="descendantBox" presStyleCnt="0"/>
      <dgm:spPr/>
      <dgm:t>
        <a:bodyPr/>
        <a:lstStyle/>
        <a:p>
          <a:endParaRPr lang="en-US"/>
        </a:p>
      </dgm:t>
    </dgm:pt>
    <dgm:pt modelId="{6842F06B-5AFC-1F46-99E3-913F3E123484}" type="pres">
      <dgm:prSet presAssocID="{CED8D02A-857E-C247-8DE3-D2D35DD8D7F9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5C88-6AFB-6C4F-B60F-60EE8752B5F8}" type="pres">
      <dgm:prSet presAssocID="{737AEAC2-98E3-2446-814C-CFEB15EE1BC1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002EF-4F7E-C24D-A99F-5B0B768FA5AB}" type="pres">
      <dgm:prSet presAssocID="{7346669B-4FB9-9C4A-81B9-150E559726BE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0B8D-AEAD-7943-81FF-E9469CA5D32F}" type="pres">
      <dgm:prSet presAssocID="{494493C3-DEFA-4541-8EC9-F1E69E27EA5A}" presName="sp" presStyleCnt="0"/>
      <dgm:spPr/>
      <dgm:t>
        <a:bodyPr/>
        <a:lstStyle/>
        <a:p>
          <a:endParaRPr lang="en-US"/>
        </a:p>
      </dgm:t>
    </dgm:pt>
    <dgm:pt modelId="{CDDB669F-00A1-1946-9CC2-3A4043B27891}" type="pres">
      <dgm:prSet presAssocID="{D9E33F4F-AABC-8F42-882D-FD06D0314014}" presName="arrowAndChildren" presStyleCnt="0"/>
      <dgm:spPr/>
      <dgm:t>
        <a:bodyPr/>
        <a:lstStyle/>
        <a:p>
          <a:endParaRPr lang="en-US"/>
        </a:p>
      </dgm:t>
    </dgm:pt>
    <dgm:pt modelId="{72068010-C823-D244-BFCA-DC5583CC7448}" type="pres">
      <dgm:prSet presAssocID="{D9E33F4F-AABC-8F42-882D-FD06D031401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CFB1815-D55D-EE4F-AE3F-56A5F7B3A72A}" type="pres">
      <dgm:prSet presAssocID="{D9E33F4F-AABC-8F42-882D-FD06D0314014}" presName="arrow" presStyleLbl="node1" presStyleIdx="1" presStyleCnt="3"/>
      <dgm:spPr/>
      <dgm:t>
        <a:bodyPr/>
        <a:lstStyle/>
        <a:p>
          <a:endParaRPr lang="en-US"/>
        </a:p>
      </dgm:t>
    </dgm:pt>
    <dgm:pt modelId="{343A335F-29D6-2D47-A2F1-9C1221338A07}" type="pres">
      <dgm:prSet presAssocID="{D9E33F4F-AABC-8F42-882D-FD06D0314014}" presName="descendantArrow" presStyleCnt="0"/>
      <dgm:spPr/>
      <dgm:t>
        <a:bodyPr/>
        <a:lstStyle/>
        <a:p>
          <a:endParaRPr lang="en-US"/>
        </a:p>
      </dgm:t>
    </dgm:pt>
    <dgm:pt modelId="{299E1EDE-B083-DC43-9199-B463476D8018}" type="pres">
      <dgm:prSet presAssocID="{B4CCBDAC-F6AF-D24D-8BB4-F4588D96365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409-B014-9649-B130-24AD673E0B7D}" type="pres">
      <dgm:prSet presAssocID="{607BD445-A9BC-C84D-B3A2-5CC8596212A7}" presName="sp" presStyleCnt="0"/>
      <dgm:spPr/>
      <dgm:t>
        <a:bodyPr/>
        <a:lstStyle/>
        <a:p>
          <a:endParaRPr lang="en-US"/>
        </a:p>
      </dgm:t>
    </dgm:pt>
    <dgm:pt modelId="{A469B4E4-09F9-4849-9FFD-8287BF250EC5}" type="pres">
      <dgm:prSet presAssocID="{37834FEF-C12F-3541-BF88-9F1FD8E23333}" presName="arrowAndChildren" presStyleCnt="0"/>
      <dgm:spPr/>
      <dgm:t>
        <a:bodyPr/>
        <a:lstStyle/>
        <a:p>
          <a:endParaRPr lang="en-US"/>
        </a:p>
      </dgm:t>
    </dgm:pt>
    <dgm:pt modelId="{AF21C871-1D7F-FF49-9241-00862C1C69F5}" type="pres">
      <dgm:prSet presAssocID="{37834FEF-C12F-3541-BF88-9F1FD8E2333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AB5C27A-FD97-9045-8D18-6B75DA28B5ED}" type="pres">
      <dgm:prSet presAssocID="{37834FEF-C12F-3541-BF88-9F1FD8E23333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77AFFC8-00F0-3E43-BC4F-8CB5C9A49E54}" type="pres">
      <dgm:prSet presAssocID="{37834FEF-C12F-3541-BF88-9F1FD8E23333}" presName="descendantArrow" presStyleCnt="0"/>
      <dgm:spPr/>
      <dgm:t>
        <a:bodyPr/>
        <a:lstStyle/>
        <a:p>
          <a:endParaRPr lang="en-US"/>
        </a:p>
      </dgm:t>
    </dgm:pt>
    <dgm:pt modelId="{2AA1F50B-19AA-4040-8007-A16ACEC4C973}" type="pres">
      <dgm:prSet presAssocID="{65FF94DB-220E-6642-9DCB-D2F1E800A629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168B4-514F-2F47-94CE-DFCC2EDB39B9}" type="presOf" srcId="{7346669B-4FB9-9C4A-81B9-150E559726BE}" destId="{D56002EF-4F7E-C24D-A99F-5B0B768FA5AB}" srcOrd="0" destOrd="0" presId="urn:microsoft.com/office/officeart/2005/8/layout/process4"/>
    <dgm:cxn modelId="{2BB5D9E4-F700-D640-8188-4820B1883BAE}" type="presOf" srcId="{CED8D02A-857E-C247-8DE3-D2D35DD8D7F9}" destId="{6842F06B-5AFC-1F46-99E3-913F3E123484}" srcOrd="0" destOrd="0" presId="urn:microsoft.com/office/officeart/2005/8/layout/process4"/>
    <dgm:cxn modelId="{2B44D6F5-1A38-7247-ADF7-34AA9185AC13}" srcId="{0DC1F8C6-D7A6-344D-82AD-F606E3D51BAF}" destId="{7346669B-4FB9-9C4A-81B9-150E559726BE}" srcOrd="2" destOrd="0" parTransId="{5416718B-0989-F54A-9377-A4380FA635D7}" sibTransId="{C89F55E9-60C0-2E4F-9F63-A121FCE5A984}"/>
    <dgm:cxn modelId="{E4003702-51D9-AD44-91C4-CBD6B6ED44B7}" srcId="{0DC1F8C6-D7A6-344D-82AD-F606E3D51BAF}" destId="{CED8D02A-857E-C247-8DE3-D2D35DD8D7F9}" srcOrd="0" destOrd="0" parTransId="{4481CB28-DDBE-B047-B3DB-EFDC42D3B2BF}" sibTransId="{12766F1C-E08B-C548-8E59-B8885F7B718E}"/>
    <dgm:cxn modelId="{53B0F4C9-BE39-534D-850F-EE4577E60D63}" srcId="{67C5B456-BAA3-F247-A0F3-2C540A74AEEF}" destId="{0DC1F8C6-D7A6-344D-82AD-F606E3D51BAF}" srcOrd="2" destOrd="0" parTransId="{AFE23ADA-AB40-6B4E-B141-E2CE3288ECC8}" sibTransId="{EF6AAC55-8635-2A4F-8007-2325586089DE}"/>
    <dgm:cxn modelId="{E344C8C1-B49C-2E4C-91CB-348A495AC2DB}" type="presOf" srcId="{67C5B456-BAA3-F247-A0F3-2C540A74AEEF}" destId="{17699732-871A-DE47-A865-3375EEC2C381}" srcOrd="0" destOrd="0" presId="urn:microsoft.com/office/officeart/2005/8/layout/process4"/>
    <dgm:cxn modelId="{3FC2901C-9DC1-F145-B452-CACE795AF27B}" type="presOf" srcId="{37834FEF-C12F-3541-BF88-9F1FD8E23333}" destId="{AF21C871-1D7F-FF49-9241-00862C1C69F5}" srcOrd="0" destOrd="0" presId="urn:microsoft.com/office/officeart/2005/8/layout/process4"/>
    <dgm:cxn modelId="{6CAAC31E-FA69-9D45-A768-A46FE3F6DD39}" type="presOf" srcId="{37834FEF-C12F-3541-BF88-9F1FD8E23333}" destId="{BAB5C27A-FD97-9045-8D18-6B75DA28B5ED}" srcOrd="1" destOrd="0" presId="urn:microsoft.com/office/officeart/2005/8/layout/process4"/>
    <dgm:cxn modelId="{E29E01FA-AECF-F844-A6D7-5850768899F9}" type="presOf" srcId="{B4CCBDAC-F6AF-D24D-8BB4-F4588D963658}" destId="{299E1EDE-B083-DC43-9199-B463476D8018}" srcOrd="0" destOrd="0" presId="urn:microsoft.com/office/officeart/2005/8/layout/process4"/>
    <dgm:cxn modelId="{A53C9290-93D2-EF46-B808-7F48FB5C4D3E}" type="presOf" srcId="{737AEAC2-98E3-2446-814C-CFEB15EE1BC1}" destId="{A25B5C88-6AFB-6C4F-B60F-60EE8752B5F8}" srcOrd="0" destOrd="0" presId="urn:microsoft.com/office/officeart/2005/8/layout/process4"/>
    <dgm:cxn modelId="{39201732-DE2C-2448-94A2-3A5BB8CE9DFB}" srcId="{67C5B456-BAA3-F247-A0F3-2C540A74AEEF}" destId="{D9E33F4F-AABC-8F42-882D-FD06D0314014}" srcOrd="1" destOrd="0" parTransId="{5F128E63-CC44-3249-B9C8-43C1CB5CE981}" sibTransId="{494493C3-DEFA-4541-8EC9-F1E69E27EA5A}"/>
    <dgm:cxn modelId="{267C8BC0-3E32-8849-8520-75A00092C555}" type="presOf" srcId="{D9E33F4F-AABC-8F42-882D-FD06D0314014}" destId="{BCFB1815-D55D-EE4F-AE3F-56A5F7B3A72A}" srcOrd="1" destOrd="0" presId="urn:microsoft.com/office/officeart/2005/8/layout/process4"/>
    <dgm:cxn modelId="{B0A39BE3-80FE-2446-A948-5696AB7812B6}" type="presOf" srcId="{0DC1F8C6-D7A6-344D-82AD-F606E3D51BAF}" destId="{DF34F97C-092E-904E-B9AF-8F74BF31399B}" srcOrd="1" destOrd="0" presId="urn:microsoft.com/office/officeart/2005/8/layout/process4"/>
    <dgm:cxn modelId="{370C42F6-EE17-4246-9C28-F72E5BBE6DC9}" srcId="{0DC1F8C6-D7A6-344D-82AD-F606E3D51BAF}" destId="{737AEAC2-98E3-2446-814C-CFEB15EE1BC1}" srcOrd="1" destOrd="0" parTransId="{A7508A34-53AA-944B-842C-CE56DDF3F7F7}" sibTransId="{DFE54C22-2A17-1940-8539-08A513AD089A}"/>
    <dgm:cxn modelId="{388ECE16-3A47-5746-A3B2-DEC19469ADFA}" type="presOf" srcId="{65FF94DB-220E-6642-9DCB-D2F1E800A629}" destId="{2AA1F50B-19AA-4040-8007-A16ACEC4C973}" srcOrd="0" destOrd="0" presId="urn:microsoft.com/office/officeart/2005/8/layout/process4"/>
    <dgm:cxn modelId="{8C55888D-079B-D149-8E26-0C1BE3714840}" type="presOf" srcId="{0DC1F8C6-D7A6-344D-82AD-F606E3D51BAF}" destId="{BECE20A9-D6B3-B447-ABEC-2ABA56675B54}" srcOrd="0" destOrd="0" presId="urn:microsoft.com/office/officeart/2005/8/layout/process4"/>
    <dgm:cxn modelId="{F83EAE8F-8591-CA47-858E-96E1464179EC}" type="presOf" srcId="{D9E33F4F-AABC-8F42-882D-FD06D0314014}" destId="{72068010-C823-D244-BFCA-DC5583CC7448}" srcOrd="0" destOrd="0" presId="urn:microsoft.com/office/officeart/2005/8/layout/process4"/>
    <dgm:cxn modelId="{964FD05A-AA5E-1D42-A65F-605FFD675E99}" srcId="{67C5B456-BAA3-F247-A0F3-2C540A74AEEF}" destId="{37834FEF-C12F-3541-BF88-9F1FD8E23333}" srcOrd="0" destOrd="0" parTransId="{A2938B8F-3126-6A4B-B1C2-D2E28E8CCB4D}" sibTransId="{607BD445-A9BC-C84D-B3A2-5CC8596212A7}"/>
    <dgm:cxn modelId="{3C10D871-E48C-F84B-B816-B071927ACE46}" srcId="{37834FEF-C12F-3541-BF88-9F1FD8E23333}" destId="{65FF94DB-220E-6642-9DCB-D2F1E800A629}" srcOrd="0" destOrd="0" parTransId="{1A147391-ADF5-234E-9AF7-E7982672F0A5}" sibTransId="{86A0E4A3-D891-E04C-B60A-BB97A844E6FD}"/>
    <dgm:cxn modelId="{1BB0BE69-FC8F-F844-AE0C-A69D39EE33BD}" srcId="{D9E33F4F-AABC-8F42-882D-FD06D0314014}" destId="{B4CCBDAC-F6AF-D24D-8BB4-F4588D963658}" srcOrd="0" destOrd="0" parTransId="{D09788C0-979B-2A4A-9C1B-52AE8DA58819}" sibTransId="{4066B8C1-E66C-C446-9BD0-2D29C75E81A6}"/>
    <dgm:cxn modelId="{ED8C5A06-2380-0D48-A3B5-00BD4A34A03C}" type="presParOf" srcId="{17699732-871A-DE47-A865-3375EEC2C381}" destId="{D7FAD0A0-2131-3641-976D-E694FC03EFFD}" srcOrd="0" destOrd="0" presId="urn:microsoft.com/office/officeart/2005/8/layout/process4"/>
    <dgm:cxn modelId="{DFE781C7-A600-A34B-A39E-B873CC9640B0}" type="presParOf" srcId="{D7FAD0A0-2131-3641-976D-E694FC03EFFD}" destId="{BECE20A9-D6B3-B447-ABEC-2ABA56675B54}" srcOrd="0" destOrd="0" presId="urn:microsoft.com/office/officeart/2005/8/layout/process4"/>
    <dgm:cxn modelId="{903CA5F5-7216-D240-97F8-3FA2A78609BB}" type="presParOf" srcId="{D7FAD0A0-2131-3641-976D-E694FC03EFFD}" destId="{DF34F97C-092E-904E-B9AF-8F74BF31399B}" srcOrd="1" destOrd="0" presId="urn:microsoft.com/office/officeart/2005/8/layout/process4"/>
    <dgm:cxn modelId="{B3896E14-A5DD-2944-A9B7-64B2A550BCEC}" type="presParOf" srcId="{D7FAD0A0-2131-3641-976D-E694FC03EFFD}" destId="{8605CC18-855D-6040-B855-5C059F8C92F1}" srcOrd="2" destOrd="0" presId="urn:microsoft.com/office/officeart/2005/8/layout/process4"/>
    <dgm:cxn modelId="{430E8E51-0B94-B04E-864E-2CE7956C9E2E}" type="presParOf" srcId="{8605CC18-855D-6040-B855-5C059F8C92F1}" destId="{6842F06B-5AFC-1F46-99E3-913F3E123484}" srcOrd="0" destOrd="0" presId="urn:microsoft.com/office/officeart/2005/8/layout/process4"/>
    <dgm:cxn modelId="{DD5BDAE0-3E82-1A41-87D0-8F1AAC0936DA}" type="presParOf" srcId="{8605CC18-855D-6040-B855-5C059F8C92F1}" destId="{A25B5C88-6AFB-6C4F-B60F-60EE8752B5F8}" srcOrd="1" destOrd="0" presId="urn:microsoft.com/office/officeart/2005/8/layout/process4"/>
    <dgm:cxn modelId="{DA1DAB06-2710-344C-874D-4CDB6BF88A07}" type="presParOf" srcId="{8605CC18-855D-6040-B855-5C059F8C92F1}" destId="{D56002EF-4F7E-C24D-A99F-5B0B768FA5AB}" srcOrd="2" destOrd="0" presId="urn:microsoft.com/office/officeart/2005/8/layout/process4"/>
    <dgm:cxn modelId="{15F0CEBA-3491-674C-BF29-5C1B4A92079E}" type="presParOf" srcId="{17699732-871A-DE47-A865-3375EEC2C381}" destId="{7C590B8D-AEAD-7943-81FF-E9469CA5D32F}" srcOrd="1" destOrd="0" presId="urn:microsoft.com/office/officeart/2005/8/layout/process4"/>
    <dgm:cxn modelId="{99F82609-ACEA-5F4C-9E20-0928D337D589}" type="presParOf" srcId="{17699732-871A-DE47-A865-3375EEC2C381}" destId="{CDDB669F-00A1-1946-9CC2-3A4043B27891}" srcOrd="2" destOrd="0" presId="urn:microsoft.com/office/officeart/2005/8/layout/process4"/>
    <dgm:cxn modelId="{00FAD095-A21C-0E47-B097-F98520678F40}" type="presParOf" srcId="{CDDB669F-00A1-1946-9CC2-3A4043B27891}" destId="{72068010-C823-D244-BFCA-DC5583CC7448}" srcOrd="0" destOrd="0" presId="urn:microsoft.com/office/officeart/2005/8/layout/process4"/>
    <dgm:cxn modelId="{83637C7D-B8B6-5245-89A5-81CEB9189E72}" type="presParOf" srcId="{CDDB669F-00A1-1946-9CC2-3A4043B27891}" destId="{BCFB1815-D55D-EE4F-AE3F-56A5F7B3A72A}" srcOrd="1" destOrd="0" presId="urn:microsoft.com/office/officeart/2005/8/layout/process4"/>
    <dgm:cxn modelId="{C1E2A312-A52E-1E47-8C34-3BB4F9F7569A}" type="presParOf" srcId="{CDDB669F-00A1-1946-9CC2-3A4043B27891}" destId="{343A335F-29D6-2D47-A2F1-9C1221338A07}" srcOrd="2" destOrd="0" presId="urn:microsoft.com/office/officeart/2005/8/layout/process4"/>
    <dgm:cxn modelId="{E9BAC735-BA8C-534E-951E-9F5EFD81D3D1}" type="presParOf" srcId="{343A335F-29D6-2D47-A2F1-9C1221338A07}" destId="{299E1EDE-B083-DC43-9199-B463476D8018}" srcOrd="0" destOrd="0" presId="urn:microsoft.com/office/officeart/2005/8/layout/process4"/>
    <dgm:cxn modelId="{B71B50B2-BC12-4543-AEAE-8CC6BF09A9CC}" type="presParOf" srcId="{17699732-871A-DE47-A865-3375EEC2C381}" destId="{540BF409-B014-9649-B130-24AD673E0B7D}" srcOrd="3" destOrd="0" presId="urn:microsoft.com/office/officeart/2005/8/layout/process4"/>
    <dgm:cxn modelId="{FF859A04-E668-CC43-9F39-8227D476D92C}" type="presParOf" srcId="{17699732-871A-DE47-A865-3375EEC2C381}" destId="{A469B4E4-09F9-4849-9FFD-8287BF250EC5}" srcOrd="4" destOrd="0" presId="urn:microsoft.com/office/officeart/2005/8/layout/process4"/>
    <dgm:cxn modelId="{223DAC13-FFF6-1A4F-8DC6-C73BD4C9A204}" type="presParOf" srcId="{A469B4E4-09F9-4849-9FFD-8287BF250EC5}" destId="{AF21C871-1D7F-FF49-9241-00862C1C69F5}" srcOrd="0" destOrd="0" presId="urn:microsoft.com/office/officeart/2005/8/layout/process4"/>
    <dgm:cxn modelId="{E145BF38-80FE-0847-80CF-1F54DA1842AF}" type="presParOf" srcId="{A469B4E4-09F9-4849-9FFD-8287BF250EC5}" destId="{BAB5C27A-FD97-9045-8D18-6B75DA28B5ED}" srcOrd="1" destOrd="0" presId="urn:microsoft.com/office/officeart/2005/8/layout/process4"/>
    <dgm:cxn modelId="{683DFBEB-FE4F-AA41-AB3E-738FFC652B1F}" type="presParOf" srcId="{A469B4E4-09F9-4849-9FFD-8287BF250EC5}" destId="{077AFFC8-00F0-3E43-BC4F-8CB5C9A49E54}" srcOrd="2" destOrd="0" presId="urn:microsoft.com/office/officeart/2005/8/layout/process4"/>
    <dgm:cxn modelId="{57922FB3-546B-574E-B7E2-CBBAEAC3B8F7}" type="presParOf" srcId="{077AFFC8-00F0-3E43-BC4F-8CB5C9A49E54}" destId="{2AA1F50B-19AA-4040-8007-A16ACEC4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4F97C-092E-904E-B9AF-8F74BF31399B}">
      <dsp:nvSpPr>
        <dsp:cNvPr id="0" name=""/>
        <dsp:cNvSpPr/>
      </dsp:nvSpPr>
      <dsp:spPr>
        <a:xfrm>
          <a:off x="0" y="2844585"/>
          <a:ext cx="7662863" cy="9336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Special Recognition</a:t>
          </a:r>
        </a:p>
      </dsp:txBody>
      <dsp:txXfrm>
        <a:off x="0" y="2844585"/>
        <a:ext cx="7662863" cy="504174"/>
      </dsp:txXfrm>
    </dsp:sp>
    <dsp:sp modelId="{6842F06B-5AFC-1F46-99E3-913F3E123484}">
      <dsp:nvSpPr>
        <dsp:cNvPr id="0" name=""/>
        <dsp:cNvSpPr/>
      </dsp:nvSpPr>
      <dsp:spPr>
        <a:xfrm>
          <a:off x="3741" y="3330086"/>
          <a:ext cx="2551793" cy="4294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Morse Code Interpreter Strip</a:t>
          </a:r>
        </a:p>
      </dsp:txBody>
      <dsp:txXfrm>
        <a:off x="3741" y="3330086"/>
        <a:ext cx="2551793" cy="429481"/>
      </dsp:txXfrm>
    </dsp:sp>
    <dsp:sp modelId="{A25B5C88-6AFB-6C4F-B60F-60EE8752B5F8}">
      <dsp:nvSpPr>
        <dsp:cNvPr id="0" name=""/>
        <dsp:cNvSpPr/>
      </dsp:nvSpPr>
      <dsp:spPr>
        <a:xfrm>
          <a:off x="2555534" y="3330086"/>
          <a:ext cx="2551793" cy="4294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Amateur Radio Operator Rating Strip</a:t>
          </a:r>
        </a:p>
      </dsp:txBody>
      <dsp:txXfrm>
        <a:off x="2555534" y="3330086"/>
        <a:ext cx="2551793" cy="429481"/>
      </dsp:txXfrm>
    </dsp:sp>
    <dsp:sp modelId="{D56002EF-4F7E-C24D-A99F-5B0B768FA5AB}">
      <dsp:nvSpPr>
        <dsp:cNvPr id="0" name=""/>
        <dsp:cNvSpPr/>
      </dsp:nvSpPr>
      <dsp:spPr>
        <a:xfrm>
          <a:off x="5107328" y="3330086"/>
          <a:ext cx="2551793" cy="42948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ARRL Service to Scouting Award</a:t>
          </a:r>
          <a:endParaRPr lang="en-US" sz="1400" kern="1200" dirty="0"/>
        </a:p>
      </dsp:txBody>
      <dsp:txXfrm>
        <a:off x="5107328" y="3330086"/>
        <a:ext cx="2551793" cy="429481"/>
      </dsp:txXfrm>
    </dsp:sp>
    <dsp:sp modelId="{BCFB1815-D55D-EE4F-AE3F-56A5F7B3A72A}">
      <dsp:nvSpPr>
        <dsp:cNvPr id="0" name=""/>
        <dsp:cNvSpPr/>
      </dsp:nvSpPr>
      <dsp:spPr>
        <a:xfrm rot="10800000">
          <a:off x="0" y="1422626"/>
          <a:ext cx="7662863" cy="143596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Rank Advancement</a:t>
          </a:r>
        </a:p>
      </dsp:txBody>
      <dsp:txXfrm rot="-10800000">
        <a:off x="0" y="1422626"/>
        <a:ext cx="7662863" cy="504023"/>
      </dsp:txXfrm>
    </dsp:sp>
    <dsp:sp modelId="{299E1EDE-B083-DC43-9199-B463476D8018}">
      <dsp:nvSpPr>
        <dsp:cNvPr id="0" name=""/>
        <dsp:cNvSpPr/>
      </dsp:nvSpPr>
      <dsp:spPr>
        <a:xfrm>
          <a:off x="0" y="1926650"/>
          <a:ext cx="7662863" cy="42935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Radio Merit Badge</a:t>
          </a:r>
        </a:p>
      </dsp:txBody>
      <dsp:txXfrm>
        <a:off x="0" y="1926650"/>
        <a:ext cx="7662863" cy="429353"/>
      </dsp:txXfrm>
    </dsp:sp>
    <dsp:sp modelId="{BAB5C27A-FD97-9045-8D18-6B75DA28B5ED}">
      <dsp:nvSpPr>
        <dsp:cNvPr id="0" name=""/>
        <dsp:cNvSpPr/>
      </dsp:nvSpPr>
      <dsp:spPr>
        <a:xfrm rot="10800000">
          <a:off x="0" y="7"/>
          <a:ext cx="7662863" cy="143596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Introduction</a:t>
          </a:r>
        </a:p>
      </dsp:txBody>
      <dsp:txXfrm rot="-10800000">
        <a:off x="0" y="7"/>
        <a:ext cx="7662863" cy="504023"/>
      </dsp:txXfrm>
    </dsp:sp>
    <dsp:sp modelId="{2AA1F50B-19AA-4040-8007-A16ACEC4C973}">
      <dsp:nvSpPr>
        <dsp:cNvPr id="0" name=""/>
        <dsp:cNvSpPr/>
      </dsp:nvSpPr>
      <dsp:spPr>
        <a:xfrm>
          <a:off x="0" y="504691"/>
          <a:ext cx="7662863" cy="42935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Jamboree on the Air</a:t>
          </a:r>
        </a:p>
      </dsp:txBody>
      <dsp:txXfrm>
        <a:off x="0" y="504691"/>
        <a:ext cx="7662863" cy="429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/>
        </a:buClr>
        <a:buSzPct val="90000"/>
        <a:buFont typeface="Wingdings" charset="2"/>
        <a:buChar char="§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/>
        </a:buClr>
        <a:buSzPct val="90000"/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/>
        </a:buClr>
        <a:buSzPct val="90000"/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/>
        </a:buClr>
        <a:buSzPct val="90000"/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/>
        </a:buClr>
        <a:buSzPct val="90000"/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2bsa.net/talking-poin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bsa.net" TargetMode="External"/><Relationship Id="rId4" Type="http://schemas.openxmlformats.org/officeDocument/2006/relationships/hyperlink" Target="http://www.jotajoti.inf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uting.org/jota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Jamboree on the Air</a:t>
            </a:r>
            <a:br>
              <a:rPr lang="en-US" dirty="0" smtClean="0"/>
            </a:br>
            <a:r>
              <a:rPr lang="en-US" dirty="0" smtClean="0"/>
              <a:t>Radio Scouting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841376"/>
            <a:ext cx="8228013" cy="1066800"/>
          </a:xfrm>
        </p:spPr>
        <p:txBody>
          <a:bodyPr/>
          <a:lstStyle/>
          <a:p>
            <a:r>
              <a:rPr lang="en-US" dirty="0" smtClean="0"/>
              <a:t>Amateur Radio and Scouting</a:t>
            </a:r>
            <a:endParaRPr lang="en-US" dirty="0"/>
          </a:p>
        </p:txBody>
      </p:sp>
      <p:pic>
        <p:nvPicPr>
          <p:cNvPr id="6" name="Picture 5" descr="Radio-Scouting-with-outline-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4510569"/>
            <a:ext cx="2718400" cy="20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35734"/>
            <a:ext cx="3509683" cy="2209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USA</a:t>
            </a:r>
            <a:br>
              <a:rPr lang="en-US" dirty="0" smtClean="0"/>
            </a:br>
            <a:r>
              <a:rPr lang="en-US" dirty="0" smtClean="0"/>
              <a:t>Jamboree on the Air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0156"/>
            <a:ext cx="3657600" cy="3978900"/>
          </a:xfrm>
        </p:spPr>
      </p:pic>
    </p:spTree>
    <p:extLst>
      <p:ext uri="{BB962C8B-B14F-4D97-AF65-F5344CB8AC3E}">
        <p14:creationId xmlns:p14="http://schemas.microsoft.com/office/powerpoint/2010/main" val="217285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mmary 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8" y="1534214"/>
            <a:ext cx="7919955" cy="474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4210" y="298382"/>
            <a:ext cx="265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2014 Results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1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a JOTA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your local Scout Council, District, or Unit.</a:t>
            </a:r>
          </a:p>
          <a:p>
            <a:r>
              <a:rPr lang="en-US" dirty="0"/>
              <a:t>See JOTA Talking points at </a:t>
            </a:r>
            <a:r>
              <a:rPr lang="en-US" dirty="0">
                <a:hlinkClick r:id="rId2"/>
              </a:rPr>
              <a:t>http://www.k2bsa.net/talking-points/</a:t>
            </a:r>
            <a:r>
              <a:rPr lang="en-US" dirty="0"/>
              <a:t> </a:t>
            </a:r>
          </a:p>
          <a:p>
            <a:r>
              <a:rPr lang="en-US" dirty="0"/>
              <a:t>Line up with an existing Scouting event that happens on JOTA weekend --- October </a:t>
            </a:r>
            <a:r>
              <a:rPr lang="en-US" dirty="0" smtClean="0"/>
              <a:t>16-18, 2015</a:t>
            </a:r>
            <a:endParaRPr lang="en-US" dirty="0"/>
          </a:p>
          <a:p>
            <a:r>
              <a:rPr lang="en-US" dirty="0"/>
              <a:t>Go where the Scouts are as one more supporting activity for their event --- camporee,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0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go-to website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://www.scouting.org/jota.aspx</a:t>
            </a:r>
            <a:r>
              <a:rPr lang="en-US" dirty="0"/>
              <a:t>	 </a:t>
            </a:r>
          </a:p>
          <a:p>
            <a:r>
              <a:rPr lang="en-US" dirty="0"/>
              <a:t>Leader guidelines, operator guidelines, planning and calendars, program ideas, success stories, activity books, participation certificates, graphics.</a:t>
            </a:r>
          </a:p>
          <a:p>
            <a:r>
              <a:rPr lang="en-US" dirty="0"/>
              <a:t>Supporting website is </a:t>
            </a:r>
            <a:r>
              <a:rPr lang="en-US" dirty="0">
                <a:hlinkClick r:id="rId3"/>
              </a:rPr>
              <a:t>http://www.k2bsa.net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World JOTA-JOTI at </a:t>
            </a:r>
            <a:r>
              <a:rPr lang="en-US" dirty="0" smtClean="0">
                <a:hlinkClick r:id="rId4"/>
              </a:rPr>
              <a:t>http://www.jotajoti.info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4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on the Air – Get Involved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924" y="2677460"/>
            <a:ext cx="4603527" cy="359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00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br>
              <a:rPr lang="en-US" dirty="0" smtClean="0"/>
            </a:br>
            <a:r>
              <a:rPr lang="en-US" dirty="0" smtClean="0"/>
              <a:t>Scouting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50045"/>
            <a:ext cx="3657600" cy="4299122"/>
          </a:xfrm>
          <a:prstGeom prst="rect">
            <a:avLst/>
          </a:prstGeom>
        </p:spPr>
      </p:pic>
      <p:pic>
        <p:nvPicPr>
          <p:cNvPr id="6" name="Picture 5" descr="Radio-Scouting-with-outline-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0" y="3401200"/>
            <a:ext cx="2718400" cy="20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Merit Badge</a:t>
            </a:r>
            <a:endParaRPr lang="en-US" dirty="0"/>
          </a:p>
        </p:txBody>
      </p:sp>
      <p:pic>
        <p:nvPicPr>
          <p:cNvPr id="5" name="Content Placeholder 4" descr="Radio-Merit-Badg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9" r="-790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4"/>
            <a:ext cx="3767328" cy="342033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Introduced in 1918</a:t>
            </a:r>
          </a:p>
          <a:p>
            <a:r>
              <a:rPr lang="en-US" sz="2800" dirty="0" smtClean="0"/>
              <a:t>7,208 Earned in 2013</a:t>
            </a:r>
          </a:p>
          <a:p>
            <a:r>
              <a:rPr lang="en-US" sz="2800" dirty="0" smtClean="0"/>
              <a:t>Ranks # 73 out of   ~ 135</a:t>
            </a:r>
          </a:p>
          <a:p>
            <a:r>
              <a:rPr lang="en-US" sz="2800" dirty="0" smtClean="0"/>
              <a:t>Up from 1,000/year in 1990s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04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Morse Code Interpreter 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616156"/>
            <a:ext cx="7656512" cy="1813665"/>
          </a:xfrm>
        </p:spPr>
        <p:txBody>
          <a:bodyPr>
            <a:noAutofit/>
          </a:bodyPr>
          <a:lstStyle/>
          <a:p>
            <a:r>
              <a:rPr lang="en-US" sz="2800" dirty="0" smtClean="0"/>
              <a:t>5 words per minute, send and receive</a:t>
            </a:r>
          </a:p>
          <a:p>
            <a:r>
              <a:rPr lang="en-US" sz="2800" dirty="0" smtClean="0"/>
              <a:t>1,200 Sold in 2014</a:t>
            </a:r>
          </a:p>
          <a:p>
            <a:r>
              <a:rPr lang="en-US" sz="2800" dirty="0" smtClean="0"/>
              <a:t>Ranks # 2 right after </a:t>
            </a:r>
            <a:r>
              <a:rPr lang="en-US" sz="2800" dirty="0" err="1" smtClean="0"/>
              <a:t>Español</a:t>
            </a:r>
            <a:endParaRPr lang="en-US" sz="2800" dirty="0"/>
          </a:p>
        </p:txBody>
      </p:sp>
      <p:pic>
        <p:nvPicPr>
          <p:cNvPr id="5" name="Content Placeholder 4" descr="InterpretorStrip001.jpg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9" b="-16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506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61" y="345141"/>
            <a:ext cx="8445911" cy="1143000"/>
          </a:xfrm>
        </p:spPr>
        <p:txBody>
          <a:bodyPr/>
          <a:lstStyle/>
          <a:p>
            <a:r>
              <a:rPr lang="en-US" sz="4000" dirty="0" smtClean="0"/>
              <a:t>Amateur Radio Operator Rating Strip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 you have a license?</a:t>
            </a:r>
          </a:p>
          <a:p>
            <a:r>
              <a:rPr lang="en-US" sz="3200" dirty="0" smtClean="0"/>
              <a:t>Sew it on.</a:t>
            </a:r>
            <a:endParaRPr lang="en-US" sz="3200" dirty="0"/>
          </a:p>
        </p:txBody>
      </p:sp>
      <p:pic>
        <p:nvPicPr>
          <p:cNvPr id="5" name="Content Placeholder 4" descr="AmateurRadioOperator001.jpg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27" b="-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8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61" y="345141"/>
            <a:ext cx="8660120" cy="1143000"/>
          </a:xfrm>
        </p:spPr>
        <p:txBody>
          <a:bodyPr/>
          <a:lstStyle/>
          <a:p>
            <a:r>
              <a:rPr lang="en-US" sz="4000" dirty="0" smtClean="0"/>
              <a:t>ARRL Amateur Radio Service to Scouting Award</a:t>
            </a:r>
            <a:endParaRPr lang="en-US" sz="4000" dirty="0"/>
          </a:p>
        </p:txBody>
      </p:sp>
      <p:pic>
        <p:nvPicPr>
          <p:cNvPr id="5" name="Content Placeholder 4" descr="community-org-squarekno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86" b="-4088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109" y="2792126"/>
            <a:ext cx="3767328" cy="3252788"/>
          </a:xfrm>
        </p:spPr>
        <p:txBody>
          <a:bodyPr>
            <a:noAutofit/>
          </a:bodyPr>
          <a:lstStyle/>
          <a:p>
            <a:r>
              <a:rPr lang="en-US" sz="2400" dirty="0" smtClean="0"/>
              <a:t>Adult Leaders</a:t>
            </a:r>
          </a:p>
          <a:p>
            <a:r>
              <a:rPr lang="en-US" sz="2400" dirty="0" smtClean="0"/>
              <a:t>10 Requirements, Meet 5</a:t>
            </a:r>
          </a:p>
          <a:p>
            <a:r>
              <a:rPr lang="en-US" sz="2400" dirty="0" smtClean="0"/>
              <a:t>Nomination to ARRL Section Manager</a:t>
            </a:r>
          </a:p>
          <a:p>
            <a:r>
              <a:rPr lang="en-US" sz="2400" dirty="0" smtClean="0"/>
              <a:t>ARRL issues certificate</a:t>
            </a:r>
          </a:p>
          <a:p>
            <a:r>
              <a:rPr lang="en-US" sz="2400" dirty="0" smtClean="0"/>
              <a:t>26 Issued to 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26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4148282"/>
          </a:xfrm>
        </p:spPr>
        <p:txBody>
          <a:bodyPr/>
          <a:lstStyle/>
          <a:p>
            <a:r>
              <a:rPr lang="en-US" dirty="0" smtClean="0"/>
              <a:t>How many of you were involved in Scouting?</a:t>
            </a:r>
            <a:endParaRPr lang="en-US" dirty="0"/>
          </a:p>
        </p:txBody>
      </p:sp>
      <p:pic>
        <p:nvPicPr>
          <p:cNvPr id="5" name="Picture Placeholder 4" descr="4923-05-08.mr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6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23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Icom</a:t>
            </a:r>
            <a:r>
              <a:rPr lang="en-US" dirty="0"/>
              <a:t> America Sponsorship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Started 2012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Renewed up to 2018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10 Scouting Loan Stations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2013 and 2017 Jamboree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 Repeaters at the Summit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Jamboree on the Air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 descr="Ray Novak at 2013 Jambore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3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663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K2BSA Amateur Radio Association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Call Sign Established in 1971</a:t>
            </a:r>
          </a:p>
          <a:p>
            <a:r>
              <a:rPr lang="en-US" sz="2800" dirty="0" smtClean="0"/>
              <a:t>Association Constitution and 501c3 in 1987</a:t>
            </a:r>
          </a:p>
          <a:p>
            <a:r>
              <a:rPr lang="en-US" sz="2800" dirty="0" smtClean="0"/>
              <a:t>Operates National Jamboree Station</a:t>
            </a:r>
          </a:p>
          <a:p>
            <a:r>
              <a:rPr lang="en-US" sz="2800" dirty="0" smtClean="0"/>
              <a:t>Call Sign Available for Scouting Events </a:t>
            </a:r>
          </a:p>
          <a:p>
            <a:r>
              <a:rPr lang="en-US" sz="2800" dirty="0" smtClean="0"/>
              <a:t>Lifetime Membership $12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36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0"/>
            <a:ext cx="3635375" cy="3972314"/>
          </a:xfrm>
        </p:spPr>
        <p:txBody>
          <a:bodyPr/>
          <a:lstStyle/>
          <a:p>
            <a:r>
              <a:rPr lang="en-US" dirty="0" smtClean="0"/>
              <a:t>It’s all about the next generation of hams.</a:t>
            </a:r>
            <a:endParaRPr lang="en-US" dirty="0"/>
          </a:p>
        </p:txBody>
      </p:sp>
      <p:pic>
        <p:nvPicPr>
          <p:cNvPr id="5" name="Picture Placeholder 4" descr="K2TD_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130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578"/>
            <a:ext cx="6400800" cy="1362075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8" y="2486515"/>
            <a:ext cx="6092973" cy="3634138"/>
          </a:xfrm>
        </p:spPr>
        <p:txBody>
          <a:bodyPr>
            <a:noAutofit/>
          </a:bodyPr>
          <a:lstStyle/>
          <a:p>
            <a:r>
              <a:rPr lang="en-US" sz="2400" dirty="0"/>
              <a:t>K2BSA Website — www.K2BSA.net</a:t>
            </a:r>
          </a:p>
          <a:p>
            <a:r>
              <a:rPr lang="en-US" sz="2400" dirty="0"/>
              <a:t>K2BSA Facebook Page — K2BSA.Scouting </a:t>
            </a:r>
          </a:p>
          <a:p>
            <a:r>
              <a:rPr lang="en-US" sz="2400" dirty="0"/>
              <a:t>K2BSA Twitter — K2BSA_Scouting </a:t>
            </a:r>
          </a:p>
          <a:p>
            <a:r>
              <a:rPr lang="en-US" sz="2400" dirty="0"/>
              <a:t>USA </a:t>
            </a:r>
            <a:r>
              <a:rPr lang="en-US" sz="2400" dirty="0" smtClean="0"/>
              <a:t>JOTA </a:t>
            </a:r>
            <a:r>
              <a:rPr lang="en-US" sz="2400" dirty="0"/>
              <a:t>— </a:t>
            </a:r>
            <a:r>
              <a:rPr lang="en-US" sz="2400" dirty="0" err="1"/>
              <a:t>www.Scouting.org</a:t>
            </a:r>
            <a:r>
              <a:rPr lang="en-US" sz="2400" dirty="0"/>
              <a:t>/JOTA</a:t>
            </a:r>
          </a:p>
          <a:p>
            <a:r>
              <a:rPr lang="en-US" sz="2400" dirty="0"/>
              <a:t>World JOTA-</a:t>
            </a:r>
            <a:r>
              <a:rPr lang="en-US" sz="2400" dirty="0" smtClean="0"/>
              <a:t>JOTI </a:t>
            </a:r>
            <a:r>
              <a:rPr lang="en-US" sz="2400" dirty="0"/>
              <a:t>— </a:t>
            </a:r>
            <a:r>
              <a:rPr lang="en-US" sz="2400" dirty="0" err="1"/>
              <a:t>www.jotajoti.info</a:t>
            </a:r>
            <a:endParaRPr lang="en-US" sz="2400" dirty="0"/>
          </a:p>
          <a:p>
            <a:r>
              <a:rPr lang="en-US" sz="2400" dirty="0"/>
              <a:t>Jim Wilson, K5ND — </a:t>
            </a:r>
            <a:r>
              <a:rPr lang="en-US" sz="2400" dirty="0" smtClean="0"/>
              <a:t>jim.wilson</a:t>
            </a:r>
            <a:r>
              <a:rPr lang="en-US" sz="2400" dirty="0"/>
              <a:t>@k2bsa.net  </a:t>
            </a:r>
          </a:p>
        </p:txBody>
      </p:sp>
    </p:spTree>
    <p:extLst>
      <p:ext uri="{BB962C8B-B14F-4D97-AF65-F5344CB8AC3E}">
        <p14:creationId xmlns:p14="http://schemas.microsoft.com/office/powerpoint/2010/main" val="360853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o-Scouting-with-outline-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4" y="597852"/>
            <a:ext cx="6690541" cy="50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5548381"/>
          </a:xfrm>
        </p:spPr>
        <p:txBody>
          <a:bodyPr/>
          <a:lstStyle/>
          <a:p>
            <a:r>
              <a:rPr lang="en-US" dirty="0" smtClean="0"/>
              <a:t>How many of you were influenced through Scouting to enter Amateur Radio?</a:t>
            </a:r>
            <a:endParaRPr lang="en-US" dirty="0"/>
          </a:p>
        </p:txBody>
      </p:sp>
      <p:pic>
        <p:nvPicPr>
          <p:cNvPr id="9" name="Picture Placeholder 8" descr="Satellite QSO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>
            <a:fillRect/>
          </a:stretch>
        </p:blipFill>
        <p:spPr/>
      </p:pic>
      <p:pic>
        <p:nvPicPr>
          <p:cNvPr id="10" name="Picture Placeholder 9" descr="W0ECE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r="9563"/>
          <a:stretch/>
        </p:blipFill>
        <p:spPr/>
      </p:pic>
      <p:pic>
        <p:nvPicPr>
          <p:cNvPr id="7" name="Picture Placeholder 6" descr="IMG_9766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160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2"/>
            <a:ext cx="3635375" cy="5165840"/>
          </a:xfrm>
        </p:spPr>
        <p:txBody>
          <a:bodyPr/>
          <a:lstStyle/>
          <a:p>
            <a:r>
              <a:rPr lang="en-US" dirty="0" smtClean="0"/>
              <a:t>How many of you </a:t>
            </a:r>
            <a:r>
              <a:rPr lang="en-US" dirty="0"/>
              <a:t>are </a:t>
            </a:r>
            <a:r>
              <a:rPr lang="en-US" dirty="0" smtClean="0"/>
              <a:t>actively involved in Radio Scouting?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3" y="1461591"/>
            <a:ext cx="4085251" cy="4085251"/>
          </a:xfrm>
        </p:spPr>
      </p:pic>
    </p:spTree>
    <p:extLst>
      <p:ext uri="{BB962C8B-B14F-4D97-AF65-F5344CB8AC3E}">
        <p14:creationId xmlns:p14="http://schemas.microsoft.com/office/powerpoint/2010/main" val="350701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Scouting Path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54406"/>
              </p:ext>
            </p:extLst>
          </p:nvPr>
        </p:nvGraphicFramePr>
        <p:xfrm>
          <a:off x="739775" y="2563616"/>
          <a:ext cx="7662863" cy="377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67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Jamboree on the Air</a:t>
            </a:r>
            <a:endParaRPr lang="en-US" dirty="0"/>
          </a:p>
        </p:txBody>
      </p:sp>
      <p:pic>
        <p:nvPicPr>
          <p:cNvPr id="5" name="Content Placeholder 4" descr="Logo-JOTA-JOTI-Cya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44" b="-138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991469"/>
            <a:ext cx="3509683" cy="3045794"/>
          </a:xfrm>
        </p:spPr>
        <p:txBody>
          <a:bodyPr/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Weekend in October</a:t>
            </a:r>
          </a:p>
          <a:p>
            <a:r>
              <a:rPr lang="en-US" sz="2400" dirty="0" smtClean="0"/>
              <a:t>World Wide Event</a:t>
            </a:r>
          </a:p>
          <a:p>
            <a:r>
              <a:rPr lang="en-US" sz="2400" dirty="0" smtClean="0"/>
              <a:t>Started 1957</a:t>
            </a:r>
          </a:p>
          <a:p>
            <a:r>
              <a:rPr lang="en-US" sz="2400" dirty="0" smtClean="0"/>
              <a:t>Now includes JOTI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JOTA-JOTI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1.3 million participants</a:t>
            </a:r>
          </a:p>
          <a:p>
            <a:r>
              <a:rPr lang="en-US" sz="3600" dirty="0" smtClean="0"/>
              <a:t>157 active countries</a:t>
            </a:r>
          </a:p>
          <a:p>
            <a:r>
              <a:rPr lang="en-US" sz="3600" dirty="0" smtClean="0"/>
              <a:t>Nearly 20,000 radio amateurs</a:t>
            </a:r>
          </a:p>
          <a:p>
            <a:r>
              <a:rPr lang="en-US" sz="3600" dirty="0" smtClean="0"/>
              <a:t>11,500+ stations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645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JOTA and JOTI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775189"/>
              </p:ext>
            </p:extLst>
          </p:nvPr>
        </p:nvGraphicFramePr>
        <p:xfrm>
          <a:off x="336613" y="2478864"/>
          <a:ext cx="8350188" cy="385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47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248481"/>
              </p:ext>
            </p:extLst>
          </p:nvPr>
        </p:nvGraphicFramePr>
        <p:xfrm>
          <a:off x="1826116" y="657974"/>
          <a:ext cx="5456954" cy="58480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8477"/>
                <a:gridCol w="2728477"/>
              </a:tblGrid>
              <a:tr h="974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Top </a:t>
                      </a:r>
                      <a:r>
                        <a:rPr lang="en-US" sz="2800" dirty="0" smtClean="0">
                          <a:effectLst/>
                        </a:rPr>
                        <a:t>Countries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j-lt"/>
                          <a:ea typeface="HGP明朝E"/>
                          <a:cs typeface="Times New Roman"/>
                        </a:rPr>
                        <a:t>2014</a:t>
                      </a:r>
                      <a:endParaRPr lang="en-US" sz="2800" dirty="0">
                        <a:effectLst/>
                        <a:latin typeface="+mj-lt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Participants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From Reports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Brazil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13,576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Portugal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11,041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Malaysia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8,570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Netherlands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8,187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USA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7,939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Australia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6,889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Venezuela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6,730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Mexico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6,529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UK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3,240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487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Oman</a:t>
                      </a:r>
                      <a:endParaRPr lang="en-US" sz="280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1,990</a:t>
                      </a:r>
                      <a:endParaRPr lang="en-US" sz="2800" dirty="0">
                        <a:effectLst/>
                        <a:latin typeface="Candara"/>
                        <a:ea typeface="HGP明朝E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691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19097</TotalTime>
  <Words>421</Words>
  <Application>Microsoft Macintosh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Genesis</vt:lpstr>
      <vt:lpstr>Jamboree on the Air Radio Scouting Update</vt:lpstr>
      <vt:lpstr>How many of you were involved in Scouting?</vt:lpstr>
      <vt:lpstr>How many of you were influenced through Scouting to enter Amateur Radio?</vt:lpstr>
      <vt:lpstr>How many of you are actively involved in Radio Scouting?</vt:lpstr>
      <vt:lpstr>Radio Scouting Path</vt:lpstr>
      <vt:lpstr>Jamboree on the Air</vt:lpstr>
      <vt:lpstr>World JOTA-JOTI</vt:lpstr>
      <vt:lpstr>JOTA and JOTI</vt:lpstr>
      <vt:lpstr>PowerPoint Presentation</vt:lpstr>
      <vt:lpstr> USA Jamboree on the Air</vt:lpstr>
      <vt:lpstr>PowerPoint Presentation</vt:lpstr>
      <vt:lpstr>How to organize a JOTA event</vt:lpstr>
      <vt:lpstr>Resources</vt:lpstr>
      <vt:lpstr>Get on the Air – Get Involved</vt:lpstr>
      <vt:lpstr>Radio Scouting</vt:lpstr>
      <vt:lpstr>Radio Merit Badge</vt:lpstr>
      <vt:lpstr>Morse Code Interpreter Strip</vt:lpstr>
      <vt:lpstr>Amateur Radio Operator Rating Strip</vt:lpstr>
      <vt:lpstr>ARRL Amateur Radio Service to Scouting Award</vt:lpstr>
      <vt:lpstr>Icom America Sponsorship</vt:lpstr>
      <vt:lpstr>K2BSA Amateur Radio Association</vt:lpstr>
      <vt:lpstr>It’s all about the next generation of hams.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Wilson</dc:creator>
  <cp:lastModifiedBy>James Wilson</cp:lastModifiedBy>
  <cp:revision>40</cp:revision>
  <dcterms:created xsi:type="dcterms:W3CDTF">2015-05-08T16:27:08Z</dcterms:created>
  <dcterms:modified xsi:type="dcterms:W3CDTF">2015-06-14T19:23:53Z</dcterms:modified>
</cp:coreProperties>
</file>